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7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283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01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381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62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6181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1359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873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045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759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870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979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9FF36-1FF3-1D40-871F-F5C88914D7CE}" type="datetimeFigureOut">
              <a:rPr lang="es-ES" smtClean="0"/>
              <a:t>28-12-17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4CFEE-2678-E74B-9AAB-777EC51EFB3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470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EDUMARKETING 2b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454"/>
            <a:ext cx="9144000" cy="466884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512141" y="6334781"/>
            <a:ext cx="2566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Text of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spine</a:t>
            </a:r>
            <a:r>
              <a:rPr lang="es-ES" sz="1400" dirty="0" smtClean="0"/>
              <a:t> </a:t>
            </a:r>
            <a:r>
              <a:rPr lang="es-ES" sz="1400" dirty="0" err="1" smtClean="0"/>
              <a:t>should</a:t>
            </a:r>
            <a:r>
              <a:rPr lang="es-ES" sz="1400" dirty="0" smtClean="0"/>
              <a:t> be </a:t>
            </a:r>
            <a:r>
              <a:rPr lang="es-ES" sz="1400" dirty="0" err="1" smtClean="0"/>
              <a:t>written</a:t>
            </a:r>
            <a:r>
              <a:rPr lang="es-ES" sz="1400" dirty="0" smtClean="0"/>
              <a:t> in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upward</a:t>
            </a:r>
            <a:r>
              <a:rPr lang="es-ES" sz="1400" dirty="0" smtClean="0"/>
              <a:t> </a:t>
            </a:r>
            <a:r>
              <a:rPr lang="es-ES" sz="1400" dirty="0" err="1" smtClean="0"/>
              <a:t>direction</a:t>
            </a:r>
            <a:endParaRPr lang="es-ES" sz="1400" dirty="0"/>
          </a:p>
        </p:txBody>
      </p:sp>
      <p:sp>
        <p:nvSpPr>
          <p:cNvPr id="6" name="Flecha izquierda 5"/>
          <p:cNvSpPr/>
          <p:nvPr/>
        </p:nvSpPr>
        <p:spPr>
          <a:xfrm rot="5400000">
            <a:off x="4119247" y="5674967"/>
            <a:ext cx="1041322" cy="343647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314" y="3287059"/>
            <a:ext cx="1249370" cy="545305"/>
          </a:xfrm>
          <a:prstGeom prst="rect">
            <a:avLst/>
          </a:prstGeom>
          <a:ln w="57150" cmpd="sng">
            <a:solidFill>
              <a:srgbClr val="FF0000"/>
            </a:solidFill>
          </a:ln>
        </p:spPr>
      </p:pic>
      <p:sp>
        <p:nvSpPr>
          <p:cNvPr id="8" name="Flecha izquierda 7"/>
          <p:cNvSpPr/>
          <p:nvPr/>
        </p:nvSpPr>
        <p:spPr>
          <a:xfrm rot="4568179">
            <a:off x="5156972" y="4699018"/>
            <a:ext cx="2054462" cy="343647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5771247" y="5844232"/>
            <a:ext cx="2566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/>
              <a:t>Please</a:t>
            </a:r>
            <a:r>
              <a:rPr lang="es-ES" sz="1400" dirty="0" smtClean="0"/>
              <a:t> more </a:t>
            </a:r>
            <a:r>
              <a:rPr lang="es-ES" sz="1400" dirty="0" err="1" smtClean="0"/>
              <a:t>prominent</a:t>
            </a:r>
            <a:r>
              <a:rPr lang="es-ES" sz="1400" dirty="0" smtClean="0"/>
              <a:t> </a:t>
            </a:r>
            <a:r>
              <a:rPr lang="es-ES" sz="1400" dirty="0" err="1" smtClean="0"/>
              <a:t>this</a:t>
            </a:r>
            <a:r>
              <a:rPr lang="es-ES" sz="1400" dirty="0" smtClean="0"/>
              <a:t> machine.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gears</a:t>
            </a:r>
            <a:r>
              <a:rPr lang="es-ES" sz="1400" dirty="0" smtClean="0"/>
              <a:t> are </a:t>
            </a:r>
            <a:r>
              <a:rPr lang="es-ES" sz="1400" dirty="0" err="1" smtClean="0"/>
              <a:t>less</a:t>
            </a:r>
            <a:r>
              <a:rPr lang="es-ES" sz="1400" dirty="0" smtClean="0"/>
              <a:t> </a:t>
            </a:r>
            <a:r>
              <a:rPr lang="es-ES" sz="1400" dirty="0" err="1" smtClean="0"/>
              <a:t>important</a:t>
            </a:r>
            <a:r>
              <a:rPr lang="es-ES" sz="1400" dirty="0" smtClean="0"/>
              <a:t>.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1999550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23</Words>
  <Application>Microsoft Macintosh PowerPoint</Application>
  <PresentationFormat>Presentación en pantalla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 </dc:creator>
  <cp:lastModifiedBy>User </cp:lastModifiedBy>
  <cp:revision>5</cp:revision>
  <dcterms:created xsi:type="dcterms:W3CDTF">2017-12-28T23:19:59Z</dcterms:created>
  <dcterms:modified xsi:type="dcterms:W3CDTF">2017-12-28T23:30:46Z</dcterms:modified>
</cp:coreProperties>
</file>